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91" r:id="rId9"/>
    <p:sldId id="275" r:id="rId10"/>
    <p:sldId id="299" r:id="rId11"/>
    <p:sldId id="277" r:id="rId12"/>
    <p:sldId id="278" r:id="rId13"/>
    <p:sldId id="262" r:id="rId14"/>
    <p:sldId id="276" r:id="rId15"/>
    <p:sldId id="279" r:id="rId16"/>
    <p:sldId id="263" r:id="rId17"/>
    <p:sldId id="285" r:id="rId18"/>
    <p:sldId id="314" r:id="rId19"/>
    <p:sldId id="316" r:id="rId20"/>
    <p:sldId id="317" r:id="rId21"/>
    <p:sldId id="319" r:id="rId22"/>
    <p:sldId id="293" r:id="rId23"/>
    <p:sldId id="289" r:id="rId24"/>
    <p:sldId id="264" r:id="rId25"/>
    <p:sldId id="294" r:id="rId26"/>
    <p:sldId id="295" r:id="rId27"/>
    <p:sldId id="268" r:id="rId28"/>
    <p:sldId id="288" r:id="rId29"/>
    <p:sldId id="301" r:id="rId30"/>
    <p:sldId id="282" r:id="rId31"/>
    <p:sldId id="302" r:id="rId32"/>
    <p:sldId id="296" r:id="rId33"/>
    <p:sldId id="303" r:id="rId34"/>
    <p:sldId id="297" r:id="rId35"/>
    <p:sldId id="298" r:id="rId36"/>
    <p:sldId id="304" r:id="rId37"/>
    <p:sldId id="265" r:id="rId38"/>
    <p:sldId id="266" r:id="rId39"/>
    <p:sldId id="286" r:id="rId40"/>
    <p:sldId id="287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269" r:id="rId5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7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4675" autoAdjust="0"/>
  </p:normalViewPr>
  <p:slideViewPr>
    <p:cSldViewPr>
      <p:cViewPr varScale="1">
        <p:scale>
          <a:sx n="108" d="100"/>
          <a:sy n="108" d="100"/>
        </p:scale>
        <p:origin x="196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FC9F360-85DF-48A5-A08E-559686C33C76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5D5687B-2CB2-45AE-8CB4-6E65FEE1AC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348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5017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E2962D-6DB7-4177-BC5A-6002E4CC60DB}" type="slidenum">
              <a:rPr lang="fr-FR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fr-F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06BE6-9D83-44FA-B4AD-F31E72501FFF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D6479-AD62-4464-97F3-13D628DEE08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E1A36-0039-4E53-9346-0FDE8E353BDD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969F5-B551-4D13-8FFF-38BDE6301C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82088-294F-45DD-B739-C932AA591A63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A359C-4317-47B1-B0EF-83DE2C3060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E630C-CE4F-49F1-BF84-1F9B754C61D5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0D89C-E9AC-4768-8D5A-1761E16724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A3E10-2DA5-4DDA-83E7-5929E3B87C70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181B4-127D-4EAF-B99D-648D772CC2B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F3BD8-51A7-41A4-A8B4-FE864A6FDC1D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69B47-CFE0-4673-AEE0-E67B604F252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DC947-25EA-48B4-AD76-F13A8477DF71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F026B-14A3-4137-A45B-5B3115BD23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C3F52-D897-4AE8-8D1D-878CC171F9C0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E42D8-130E-4916-8873-6FB5D432541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6B048-B67B-40F6-B856-8194E29A324D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8C46-01FA-4F39-A148-3E418C1E05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A402E-46B6-47DC-8053-165FF8274507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2D4FC-B6E9-4598-91F0-313A5666BF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9F913-7079-47FA-9ABF-2F3C813C751C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2159D-5E1D-4BB8-B6B9-417B2B502E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D278A8-C344-42DD-BA85-013BBFA7E7A1}" type="datetimeFigureOut">
              <a:rPr lang="fr-FR"/>
              <a:pPr>
                <a:defRPr/>
              </a:pPr>
              <a:t>25/03/2021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8AF2C7-9CA3-4A40-9CD6-D618D0DE8C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9388" y="260350"/>
            <a:ext cx="8280400" cy="18303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		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Collège Georges de La Tour</a:t>
            </a:r>
            <a:b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Enseignement des SVT au Collège et Club Nature</a:t>
            </a:r>
            <a:b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</a:t>
            </a:r>
            <a:r>
              <a:rPr lang="fr-FR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JARRAY</a:t>
            </a:r>
            <a:endParaRPr lang="fr-F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859338" y="5732463"/>
            <a:ext cx="4176712" cy="1009650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rue de la Croix Saint Claude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54 052 Nancy Cedex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 : 03 83 96 48 98</a:t>
            </a:r>
          </a:p>
        </p:txBody>
      </p:sp>
      <p:pic>
        <p:nvPicPr>
          <p:cNvPr id="2052" name="Image 3" descr="logo couleur fond blan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08208"/>
            <a:ext cx="13239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âteau, vert, barbecue&#10;&#10;Description générée automatiquement">
            <a:extLst>
              <a:ext uri="{FF2B5EF4-FFF2-40B4-BE49-F238E27FC236}">
                <a16:creationId xmlns:a16="http://schemas.microsoft.com/office/drawing/2014/main" id="{215D052D-79F0-4601-8409-9CD98184FD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800" dirty="0"/>
              <a:t>4 – Observation au microscope d’une préparation </a:t>
            </a:r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r-FR" sz="6000" dirty="0"/>
          </a:p>
        </p:txBody>
      </p:sp>
      <p:pic>
        <p:nvPicPr>
          <p:cNvPr id="5" name="Image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6D14F64C-8D2F-41A5-A83A-A487399D2E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5 – La dissection</a:t>
            </a:r>
          </a:p>
        </p:txBody>
      </p:sp>
      <p:pic>
        <p:nvPicPr>
          <p:cNvPr id="5" name="Espace réservé du contenu 4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6F78FB4F-7CB7-477E-B4D0-395520BD0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91" y="2133600"/>
            <a:ext cx="5323417" cy="399256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445500" cy="62769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4800" dirty="0"/>
              <a:t>6 – La manipulation des boîtes pour comprendre la classification des animaux</a:t>
            </a:r>
            <a:br>
              <a:rPr lang="fr-FR" sz="4800" dirty="0"/>
            </a:br>
            <a:endParaRPr lang="fr-FR" sz="4800" dirty="0"/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229600" cy="632301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r-FR" sz="4000" dirty="0"/>
          </a:p>
        </p:txBody>
      </p:sp>
      <p:pic>
        <p:nvPicPr>
          <p:cNvPr id="4" name="Image 3" descr="Une image contenant intérieur, toilette, plastique, différent&#10;&#10;Description générée automatiquement">
            <a:extLst>
              <a:ext uri="{FF2B5EF4-FFF2-40B4-BE49-F238E27FC236}">
                <a16:creationId xmlns:a16="http://schemas.microsoft.com/office/drawing/2014/main" id="{7C86A3A3-44CF-429C-9FB0-1F8105DDA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Quelques activités du club Nature 2021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/>
          </a:p>
        </p:txBody>
      </p:sp>
      <p:pic>
        <p:nvPicPr>
          <p:cNvPr id="5" name="Image 4" descr="Une image contenant personne, mur, intérieur&#10;&#10;Description générée automatiquement">
            <a:extLst>
              <a:ext uri="{FF2B5EF4-FFF2-40B4-BE49-F238E27FC236}">
                <a16:creationId xmlns:a16="http://schemas.microsoft.com/office/drawing/2014/main" id="{187A1149-44C6-4AB4-8811-3D5A62080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44036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048672"/>
          </a:xfr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4" name="Image 3" descr="Une image contenant personne, mur, intérieur, homme&#10;&#10;Description générée automatiquement">
            <a:extLst>
              <a:ext uri="{FF2B5EF4-FFF2-40B4-BE49-F238E27FC236}">
                <a16:creationId xmlns:a16="http://schemas.microsoft.com/office/drawing/2014/main" id="{1082E300-9031-4699-A245-57A1422D8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mur, intérieur, personne&#10;&#10;Description générée automatiquement">
            <a:extLst>
              <a:ext uri="{FF2B5EF4-FFF2-40B4-BE49-F238E27FC236}">
                <a16:creationId xmlns:a16="http://schemas.microsoft.com/office/drawing/2014/main" id="{5A8BD756-0B62-4FF4-B288-53F78011C3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79855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fenêtre, intérieur&#10;&#10;Description générée automatiquement">
            <a:extLst>
              <a:ext uri="{FF2B5EF4-FFF2-40B4-BE49-F238E27FC236}">
                <a16:creationId xmlns:a16="http://schemas.microsoft.com/office/drawing/2014/main" id="{E4FB86C5-6355-4CA1-98AD-C4D374911A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972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360" y="332656"/>
            <a:ext cx="8435280" cy="178621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L’enseignement des SVT au collège repose sur une démarche d’investigation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4000" dirty="0"/>
              <a:t>La séance commence par une question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4000" dirty="0"/>
              <a:t>Ou un problème à résoudre.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/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ED9BC7-51B1-43F6-9A37-DCF2EF462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98692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13921-F7A7-463D-819C-AF788662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42594"/>
          </a:xfrm>
        </p:spPr>
        <p:txBody>
          <a:bodyPr/>
          <a:lstStyle/>
          <a:p>
            <a:r>
              <a:rPr lang="fr-FR" sz="6000" dirty="0">
                <a:solidFill>
                  <a:schemeClr val="accent6"/>
                </a:solidFill>
              </a:rPr>
              <a:t>Club nature :</a:t>
            </a:r>
            <a:br>
              <a:rPr lang="fr-FR" sz="6000" dirty="0">
                <a:solidFill>
                  <a:schemeClr val="accent6"/>
                </a:solidFill>
              </a:rPr>
            </a:br>
            <a:r>
              <a:rPr lang="fr-FR" sz="6000" dirty="0">
                <a:solidFill>
                  <a:schemeClr val="accent6"/>
                </a:solidFill>
              </a:rPr>
              <a:t>Souvenir des années précédentes</a:t>
            </a:r>
          </a:p>
        </p:txBody>
      </p:sp>
    </p:spTree>
    <p:extLst>
      <p:ext uri="{BB962C8B-B14F-4D97-AF65-F5344CB8AC3E}">
        <p14:creationId xmlns:p14="http://schemas.microsoft.com/office/powerpoint/2010/main" val="3693474827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Club+ Ferme + pt déj - 2016\club nature 2016\Photo-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2" descr="DSC025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L’espace SVT </a:t>
            </a:r>
          </a:p>
        </p:txBody>
      </p:sp>
      <p:pic>
        <p:nvPicPr>
          <p:cNvPr id="30725" name="Espace réservé du contenu 4" descr="DSC0257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>
              <a:defRPr/>
            </a:pPr>
            <a:r>
              <a:rPr lang="fr-FR" dirty="0">
                <a:solidFill>
                  <a:schemeClr val="bg1"/>
                </a:solidFill>
              </a:rPr>
              <a:t>La serre</a:t>
            </a:r>
          </a:p>
        </p:txBody>
      </p:sp>
      <p:pic>
        <p:nvPicPr>
          <p:cNvPr id="31747" name="Picture 2" descr="H:\Club  Diaporama + images + fichiers 2016\Image Mme NOBILI\P51252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600200"/>
            <a:ext cx="7488238" cy="4525963"/>
          </a:xfrm>
          <a:noFill/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:\Club  Diaporama + images + fichiers 2016\Image Mme NOBILI\P5125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8785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Mare, aquarium, vivarium...</a:t>
            </a:r>
          </a:p>
        </p:txBody>
      </p:sp>
      <p:pic>
        <p:nvPicPr>
          <p:cNvPr id="33797" name="Espace réservé du contenu 4" descr="DSC0256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3" descr="DSC0258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3375"/>
            <a:ext cx="8712200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:\Club  Diaporama + images + fichiers 2016\images club-service civique\13225075_1144688755582949_1723352013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13787" cy="23622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Ensuite, c’est la phase d’explication </a:t>
            </a:r>
            <a:br>
              <a:rPr lang="fr-FR" dirty="0"/>
            </a:br>
            <a:r>
              <a:rPr lang="fr-FR" dirty="0"/>
              <a:t>des consignes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516" y="3068960"/>
            <a:ext cx="8712968" cy="338437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4000" dirty="0"/>
              <a:t>Après, les élèves travaillent en autonomie, seuls ou en groupes</a:t>
            </a:r>
            <a:r>
              <a:rPr lang="fr-FR" dirty="0"/>
              <a:t>.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/>
              <a:t>Ils utilisent différents moyens pour résoudre la question ou le problème.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sz="4000" dirty="0"/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2-récupération et recyclage de différents matériaux pour fabriquer des maquettes (volcans,…) , des abris pour les insectes ou pour les oiseaux, des poubelles de tri sélectif, un système de récupération d’eau de pluie,….</a:t>
            </a:r>
            <a:br>
              <a:rPr lang="fr-FR" dirty="0"/>
            </a:br>
            <a:endParaRPr lang="fr-FR" dirty="0"/>
          </a:p>
        </p:txBody>
      </p:sp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Fabrication d’une maquette de volcan</a:t>
            </a:r>
          </a:p>
        </p:txBody>
      </p:sp>
      <p:pic>
        <p:nvPicPr>
          <p:cNvPr id="37891" name="Picture 2" descr="H:\Club  Diaporama + images + fichiers 2016\Image Mme NOBILI\P11637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0213"/>
            <a:ext cx="8748713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fr-FR" sz="3200">
                <a:solidFill>
                  <a:schemeClr val="bg1"/>
                </a:solidFill>
              </a:rPr>
              <a:t> Fabrication et installation des abris pour les oiseaux, les insectes…</a:t>
            </a:r>
          </a:p>
        </p:txBody>
      </p:sp>
      <p:pic>
        <p:nvPicPr>
          <p:cNvPr id="38915" name="Image 2" descr="DSC025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84313"/>
            <a:ext cx="8713787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:\photos club 2016\P51352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:\Club  Diaporama + images + fichiers 2016\Image Mme NOBILI\P51252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:\Club  Diaporama + images + fichiers 2016\images club-service civique\13183021_1144688932249598_201294332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84963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Fabrication d’une « tour à fraisiers » </a:t>
            </a:r>
          </a:p>
        </p:txBody>
      </p:sp>
      <p:pic>
        <p:nvPicPr>
          <p:cNvPr id="43011" name="Picture 2" descr="H:\Club+ Ferme + pt déj - 2016\club nature 2016\Photo-0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1600200"/>
            <a:ext cx="5183188" cy="4525963"/>
          </a:xfrm>
          <a:noFill/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La récupération d’eau de pluie</a:t>
            </a:r>
          </a:p>
        </p:txBody>
      </p:sp>
      <p:pic>
        <p:nvPicPr>
          <p:cNvPr id="44037" name="Espace réservé du contenu 6" descr="DSC0258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Les poubelles pour le tri sélectif</a:t>
            </a:r>
          </a:p>
        </p:txBody>
      </p:sp>
      <p:pic>
        <p:nvPicPr>
          <p:cNvPr id="45061" name="Espace réservé du contenu 3" descr="DSC0256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1" descr="DSC0256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86423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46503"/>
            <a:ext cx="8229600" cy="610669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pic>
        <p:nvPicPr>
          <p:cNvPr id="12" name="Image 11" descr="Une image contenant intérieur, plancher, fenêtre, plafond&#10;&#10;Description générée automatiquement">
            <a:extLst>
              <a:ext uri="{FF2B5EF4-FFF2-40B4-BE49-F238E27FC236}">
                <a16:creationId xmlns:a16="http://schemas.microsoft.com/office/drawing/2014/main" id="{75E39645-68F5-489B-BDA4-6132FD1B2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 1" descr="DSC0256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8774112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3 – Un salon de jardin en palettes!!!</a:t>
            </a:r>
          </a:p>
        </p:txBody>
      </p:sp>
      <p:pic>
        <p:nvPicPr>
          <p:cNvPr id="48131" name="Picture 5" descr="Afficher l'image d'origin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6288" y="1952625"/>
            <a:ext cx="7467600" cy="4176713"/>
          </a:xfrm>
          <a:noFill/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Planification du travail</a:t>
            </a:r>
          </a:p>
        </p:txBody>
      </p:sp>
      <p:pic>
        <p:nvPicPr>
          <p:cNvPr id="49155" name="Picture 2" descr="H:\Club  Diaporama + images + fichiers 2016\images club-service civique\12874635_1104552159596609_1191730099_o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19225" y="1600200"/>
            <a:ext cx="6305550" cy="4525963"/>
          </a:xfrm>
          <a:noFill/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Préparation des palettes</a:t>
            </a:r>
          </a:p>
        </p:txBody>
      </p:sp>
      <p:pic>
        <p:nvPicPr>
          <p:cNvPr id="50179" name="Picture 2" descr="H:\Club  Diaporama + images + fichiers 2016\images club-service civique\13228039_1144689075582917_640325289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2195513"/>
            <a:ext cx="3744913" cy="3930650"/>
          </a:xfrm>
          <a:noFill/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:\Club  Diaporama + images + fichiers 2016\images club-service civique\12516690_1104552069596618_956562696_o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8785225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Ça commence à prendre forme!</a:t>
            </a:r>
          </a:p>
        </p:txBody>
      </p:sp>
      <p:pic>
        <p:nvPicPr>
          <p:cNvPr id="52227" name="Picture 2" descr="H:\Club  Diaporama + images + fichiers 2016\images club-service civique\13180881_1144688958916262_493939791_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4073525" cy="4525963"/>
          </a:xfrm>
          <a:noFill/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Le chantier « peinture »</a:t>
            </a:r>
          </a:p>
        </p:txBody>
      </p:sp>
      <p:pic>
        <p:nvPicPr>
          <p:cNvPr id="53251" name="Picture 2" descr="H:\Club  Diaporama + images + fichiers 2016\images club-service civique\12528654_1104552062929952_947575674_o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1484313"/>
            <a:ext cx="3289300" cy="5113337"/>
          </a:xfrm>
          <a:noFill/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:\Club  Diaporama + images + fichiers 2016\images club-service civique\13219624_1144688882249603_142490992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404813"/>
            <a:ext cx="56896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Sans oublier les plantes!</a:t>
            </a:r>
          </a:p>
        </p:txBody>
      </p:sp>
      <p:pic>
        <p:nvPicPr>
          <p:cNvPr id="55299" name="Picture 2" descr="H:\Club  Diaporama + images + fichiers 2016\images club-service civique\12675052_1104552059596619_586464459_o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Enfin on expose notre travail!</a:t>
            </a:r>
          </a:p>
        </p:txBody>
      </p:sp>
      <p:pic>
        <p:nvPicPr>
          <p:cNvPr id="56323" name="Picture 2" descr="H:\Club  Diaporama + images + fichiers 2016\images club-service civique\13199087_1144705855581239_1062901308_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596267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fr-FR" dirty="0"/>
          </a:p>
        </p:txBody>
      </p:sp>
      <p:pic>
        <p:nvPicPr>
          <p:cNvPr id="5" name="Image 4" descr="Une image contenant texte, intérieur, mur, équipement électronique&#10;&#10;Description générée automatiquement">
            <a:extLst>
              <a:ext uri="{FF2B5EF4-FFF2-40B4-BE49-F238E27FC236}">
                <a16:creationId xmlns:a16="http://schemas.microsoft.com/office/drawing/2014/main" id="{7C510AA3-B77E-428A-A5BF-33B631ED6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fr-FR" sz="4000" dirty="0"/>
              <a:t>Grâce à ces différentes actions, nous continuons à sensibiliser les élèves du </a:t>
            </a:r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Collège Georges de La Tour à la préservation de la biodiversité, à la lutte contre le gaspillage mais également au tri et au recyclage des déchets </a:t>
            </a:r>
            <a:r>
              <a:rPr lang="fr-F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r>
              <a:rPr lang="fr-FR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b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sz="4000" dirty="0"/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187"/>
          </a:xfrm>
        </p:spPr>
        <p:txBody>
          <a:bodyPr/>
          <a:lstStyle/>
          <a:p>
            <a:pPr eaLnBrk="1" hangingPunct="1"/>
            <a:r>
              <a:rPr lang="fr-FR" sz="6000" u="sng" dirty="0">
                <a:solidFill>
                  <a:srgbClr val="7030A0"/>
                </a:solidFill>
              </a:rPr>
              <a:t>Les moyens pour résoudre les problèmes en SVT: </a:t>
            </a:r>
            <a:br>
              <a:rPr lang="fr-FR" sz="6000" u="sng" dirty="0">
                <a:solidFill>
                  <a:srgbClr val="7030A0"/>
                </a:solidFill>
              </a:rPr>
            </a:br>
            <a:br>
              <a:rPr lang="fr-FR" dirty="0">
                <a:solidFill>
                  <a:srgbClr val="7030A0"/>
                </a:solidFill>
              </a:rPr>
            </a:br>
            <a:r>
              <a:rPr lang="fr-FR" dirty="0">
                <a:solidFill>
                  <a:srgbClr val="7030A0"/>
                </a:solidFill>
              </a:rPr>
              <a:t>1 – Observation au microscope équipé de caméra pour une capture d’images </a:t>
            </a:r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3" name="Image 2" descr="Une image contenant texte, table, intérieur, portable&#10;&#10;Description générée automatiquement">
            <a:extLst>
              <a:ext uri="{FF2B5EF4-FFF2-40B4-BE49-F238E27FC236}">
                <a16:creationId xmlns:a16="http://schemas.microsoft.com/office/drawing/2014/main" id="{74EC06D7-38B8-4F7C-BCAE-6BE15B424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/>
          <a:lstStyle/>
          <a:p>
            <a:pPr>
              <a:defRPr/>
            </a:pPr>
            <a:r>
              <a:rPr lang="fr-FR" dirty="0">
                <a:solidFill>
                  <a:schemeClr val="bg1"/>
                </a:solidFill>
              </a:rPr>
              <a:t>2-Expérimentation assistée par ordinateur (EXAO)</a:t>
            </a:r>
          </a:p>
        </p:txBody>
      </p:sp>
      <p:pic>
        <p:nvPicPr>
          <p:cNvPr id="4" name="Image 3" descr="Une image contenant texte, table, intérieur, guichet&#10;&#10;Description générée automatiquement">
            <a:extLst>
              <a:ext uri="{FF2B5EF4-FFF2-40B4-BE49-F238E27FC236}">
                <a16:creationId xmlns:a16="http://schemas.microsoft.com/office/drawing/2014/main" id="{AA9E73B4-2FBC-433B-8F65-040866F1C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59C40E0-7747-482D-A063-9F788F4E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– Utilisation d’un modèle ou d’une maquette</a:t>
            </a:r>
          </a:p>
        </p:txBody>
      </p:sp>
      <p:pic>
        <p:nvPicPr>
          <p:cNvPr id="7" name="Image 6" descr="Une image contenant texte, intérieur, plancher, compteur&#10;&#10;Description générée automatiquement">
            <a:extLst>
              <a:ext uri="{FF2B5EF4-FFF2-40B4-BE49-F238E27FC236}">
                <a16:creationId xmlns:a16="http://schemas.microsoft.com/office/drawing/2014/main" id="{B983FF80-6E22-4935-9740-7D9B6EC3E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</TotalTime>
  <Words>344</Words>
  <Application>Microsoft Office PowerPoint</Application>
  <PresentationFormat>Affichage à l'écran (4:3)</PresentationFormat>
  <Paragraphs>44</Paragraphs>
  <Slides>50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3" baseType="lpstr">
      <vt:lpstr>Arial</vt:lpstr>
      <vt:lpstr>Calibri</vt:lpstr>
      <vt:lpstr>Thème Office</vt:lpstr>
      <vt:lpstr>  Collège Georges de La Tour         Enseignement des SVT au Collège et Club Nature M. EL JARRAY</vt:lpstr>
      <vt:lpstr>L’enseignement des SVT au collège repose sur une démarche d’investigation</vt:lpstr>
      <vt:lpstr>Ensuite, c’est la phase d’explication  des consignes</vt:lpstr>
      <vt:lpstr>  </vt:lpstr>
      <vt:lpstr>Présentation PowerPoint</vt:lpstr>
      <vt:lpstr>Les moyens pour résoudre les problèmes en SVT:   1 – Observation au microscope équipé de caméra pour une capture d’images </vt:lpstr>
      <vt:lpstr>Présentation PowerPoint</vt:lpstr>
      <vt:lpstr>2-Expérimentation assistée par ordinateur (EXAO)</vt:lpstr>
      <vt:lpstr>3 – Utilisation d’un modèle ou d’une maquette</vt:lpstr>
      <vt:lpstr>Présentation PowerPoint</vt:lpstr>
      <vt:lpstr>4 – Observation au microscope d’une préparation </vt:lpstr>
      <vt:lpstr>Présentation PowerPoint</vt:lpstr>
      <vt:lpstr>5 – La dissection</vt:lpstr>
      <vt:lpstr>6 – La manipulation des boîtes pour comprendre la classification des animaux </vt:lpstr>
      <vt:lpstr>Présentation PowerPoint</vt:lpstr>
      <vt:lpstr>Quelques activités du club Nature 2021</vt:lpstr>
      <vt:lpstr>   </vt:lpstr>
      <vt:lpstr>Présentation PowerPoint</vt:lpstr>
      <vt:lpstr>Présentation PowerPoint</vt:lpstr>
      <vt:lpstr>Présentation PowerPoint</vt:lpstr>
      <vt:lpstr>Club nature : Souvenir des années précédentes</vt:lpstr>
      <vt:lpstr>Présentation PowerPoint</vt:lpstr>
      <vt:lpstr>Présentation PowerPoint</vt:lpstr>
      <vt:lpstr>L’espace SVT </vt:lpstr>
      <vt:lpstr>La serre</vt:lpstr>
      <vt:lpstr>Présentation PowerPoint</vt:lpstr>
      <vt:lpstr>Mare, aquarium, vivarium...</vt:lpstr>
      <vt:lpstr>Présentation PowerPoint</vt:lpstr>
      <vt:lpstr>Présentation PowerPoint</vt:lpstr>
      <vt:lpstr>2-récupération et recyclage de différents matériaux pour fabriquer des maquettes (volcans,…) , des abris pour les insectes ou pour les oiseaux, des poubelles de tri sélectif, un système de récupération d’eau de pluie,…. </vt:lpstr>
      <vt:lpstr>Fabrication d’une maquette de volcan</vt:lpstr>
      <vt:lpstr> Fabrication et installation des abris pour les oiseaux, les insectes…</vt:lpstr>
      <vt:lpstr>Présentation PowerPoint</vt:lpstr>
      <vt:lpstr>Présentation PowerPoint</vt:lpstr>
      <vt:lpstr>Présentation PowerPoint</vt:lpstr>
      <vt:lpstr>Fabrication d’une « tour à fraisiers » </vt:lpstr>
      <vt:lpstr>La récupération d’eau de pluie</vt:lpstr>
      <vt:lpstr>Les poubelles pour le tri sélectif</vt:lpstr>
      <vt:lpstr>Présentation PowerPoint</vt:lpstr>
      <vt:lpstr>Présentation PowerPoint</vt:lpstr>
      <vt:lpstr>3 – Un salon de jardin en palettes!!!</vt:lpstr>
      <vt:lpstr>Planification du travail</vt:lpstr>
      <vt:lpstr>Préparation des palettes</vt:lpstr>
      <vt:lpstr>Présentation PowerPoint</vt:lpstr>
      <vt:lpstr>Ça commence à prendre forme!</vt:lpstr>
      <vt:lpstr>Le chantier « peinture »</vt:lpstr>
      <vt:lpstr>Présentation PowerPoint</vt:lpstr>
      <vt:lpstr>Sans oublier les plantes!</vt:lpstr>
      <vt:lpstr>Enfin on expose notre travail!</vt:lpstr>
      <vt:lpstr>CONCLUSION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Collège Georges de La Tour</dc:title>
  <dc:creator>sdenuccio</dc:creator>
  <cp:lastModifiedBy>frederic cudey</cp:lastModifiedBy>
  <cp:revision>122</cp:revision>
  <dcterms:created xsi:type="dcterms:W3CDTF">2014-04-23T14:46:44Z</dcterms:created>
  <dcterms:modified xsi:type="dcterms:W3CDTF">2021-03-25T16:45:27Z</dcterms:modified>
</cp:coreProperties>
</file>